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"/>
  </p:notesMasterIdLst>
  <p:sldIdLst>
    <p:sldId id="264" r:id="rId3"/>
    <p:sldId id="271" r:id="rId4"/>
    <p:sldId id="270" r:id="rId5"/>
    <p:sldId id="272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904C07-AA0B-43AD-A4E4-4FBF987011E1}">
          <p14:sldIdLst>
            <p14:sldId id="264"/>
            <p14:sldId id="271"/>
            <p14:sldId id="270"/>
            <p14:sldId id="272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52"/>
  </p:normalViewPr>
  <p:slideViewPr>
    <p:cSldViewPr snapToGrid="0" snapToObjects="1">
      <p:cViewPr>
        <p:scale>
          <a:sx n="100" d="100"/>
          <a:sy n="100" d="100"/>
        </p:scale>
        <p:origin x="117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08A42-8110-7F4B-8B5D-8E63E83FB20C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9D2A8-80AF-A04A-8712-B8C3DD67B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6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8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9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5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3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7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67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7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71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9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47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19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6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7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EA4D-F3C4-4046-BB47-FCB1207B26B3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5A35-BBF8-6142-A822-4BC4CE950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51F00-3264-D74A-9603-89B73FD0711A}" type="datetimeFigureOut">
              <a:rPr lang="en-US" smtClean="0"/>
              <a:pPr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22E7-0B53-A749-8E8D-2BB8494E4F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104.236.4.145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562" y="395593"/>
            <a:ext cx="4412640" cy="118533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Scoring Application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202" y="3334860"/>
            <a:ext cx="4076698" cy="2070545"/>
          </a:xfrm>
        </p:spPr>
        <p:txBody>
          <a:bodyPr>
            <a:norm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Sree Rama Raju Pericharla</a:t>
            </a: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Swetha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Chandra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Karroti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Pallavi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Ramineni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Tejaswi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Ganne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2" y="3334860"/>
            <a:ext cx="3132666" cy="16096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68794" y="1318731"/>
            <a:ext cx="3887706" cy="75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TeamRoos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1" y="256553"/>
            <a:ext cx="5446268" cy="1165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24491" y="1641287"/>
            <a:ext cx="8279242" cy="93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Scoring Application is for ease access of judges and the organizers of the Hackathon event.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491" y="3210821"/>
            <a:ext cx="320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Scores update for the teams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4491" y="3999253"/>
            <a:ext cx="273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Easy and Efficient way of result declaration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792752"/>
            <a:ext cx="4406900" cy="27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511" y="169334"/>
            <a:ext cx="83799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Architecture Diagram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3873499" y="2222500"/>
            <a:ext cx="927100" cy="1219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MongoDB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1955800"/>
            <a:ext cx="8001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4139141"/>
            <a:ext cx="1397000" cy="142348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14900" y="2311400"/>
            <a:ext cx="164465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14900" y="2635250"/>
            <a:ext cx="1644650" cy="387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775450" y="3022600"/>
            <a:ext cx="19050" cy="118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40575" y="3022600"/>
            <a:ext cx="47625" cy="118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88062" y="5424124"/>
            <a:ext cx="1543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Web Application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261100" y="1782131"/>
            <a:ext cx="1543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server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140575" y="3393345"/>
            <a:ext cx="8223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Result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162668" y="3365456"/>
            <a:ext cx="793763" cy="27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Query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 rot="20860910">
            <a:off x="5047672" y="2190480"/>
            <a:ext cx="1152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Request to </a:t>
            </a:r>
            <a:r>
              <a:rPr lang="en-US" sz="1200" dirty="0" err="1" smtClean="0"/>
              <a:t>db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 rot="20860910">
            <a:off x="5070194" y="2894017"/>
            <a:ext cx="1402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Response from </a:t>
            </a:r>
            <a:r>
              <a:rPr lang="en-US" sz="1200" dirty="0" err="1" smtClean="0"/>
              <a:t>db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15552" y="2705100"/>
            <a:ext cx="2676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&amp; Technologies used:</a:t>
            </a:r>
          </a:p>
          <a:p>
            <a:pPr marL="171450" indent="-171450">
              <a:buFont typeface="Wingdings" charset="2"/>
              <a:buChar char="Ø"/>
            </a:pPr>
            <a:r>
              <a:rPr lang="en-US" dirty="0"/>
              <a:t>Angular </a:t>
            </a:r>
            <a:r>
              <a:rPr lang="en-US" dirty="0" err="1"/>
              <a:t>JS,Jqeury</a:t>
            </a:r>
            <a:endParaRPr lang="en-US" dirty="0"/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MongoDB</a:t>
            </a:r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HTML, CSS</a:t>
            </a:r>
          </a:p>
          <a:p>
            <a:pPr marL="171450" indent="-171450">
              <a:buFont typeface="Wingdings" charset="2"/>
              <a:buChar char="Ø"/>
            </a:pPr>
            <a:r>
              <a:rPr lang="en-US" dirty="0" smtClean="0"/>
              <a:t>Bootstrap</a:t>
            </a:r>
          </a:p>
          <a:p>
            <a:pPr marL="171450" indent="-1714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2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17980" y="0"/>
            <a:ext cx="4793639" cy="567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it Works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88422"/>
            <a:ext cx="2603500" cy="1627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90" y="1437122"/>
            <a:ext cx="2767659" cy="1678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9" y="1437122"/>
            <a:ext cx="2648561" cy="1678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536950"/>
            <a:ext cx="2692400" cy="1873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3536950"/>
            <a:ext cx="4076700" cy="254793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24130" y="567476"/>
            <a:ext cx="8359470" cy="567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Global URL: </a:t>
            </a:r>
            <a:r>
              <a:rPr lang="de-DE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  <a:hlinkClick r:id="rId7"/>
              </a:rPr>
              <a:t>http://104.236.4.145</a:t>
            </a: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  <a:hlinkClick r:id="rId7"/>
              </a:rPr>
              <a:t>/</a:t>
            </a:r>
            <a:endParaRPr lang="de-DE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de-DE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Judge</a:t>
            </a:r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-&gt; username:judge1,password:ram</a:t>
            </a:r>
          </a:p>
          <a:p>
            <a:r>
              <a:rPr lang="de-DE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Admin-&gt;</a:t>
            </a:r>
            <a:r>
              <a:rPr lang="de-DE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username:ram,password:ram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83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273800" cy="420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86</Words>
  <Application>Microsoft Macintosh PowerPoint</Application>
  <PresentationFormat>On-screen Show (4:3)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Helvetica</vt:lpstr>
      <vt:lpstr>Times New Roman</vt:lpstr>
      <vt:lpstr>Wingdings</vt:lpstr>
      <vt:lpstr>Office Theme</vt:lpstr>
      <vt:lpstr>Custom Design</vt:lpstr>
      <vt:lpstr>Scoring Application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Missouri - Kansas City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Pericharla, Sree Rama Raju (UMKC-Student)</cp:lastModifiedBy>
  <cp:revision>73</cp:revision>
  <dcterms:created xsi:type="dcterms:W3CDTF">2014-01-29T16:47:28Z</dcterms:created>
  <dcterms:modified xsi:type="dcterms:W3CDTF">2016-11-14T05:14:06Z</dcterms:modified>
</cp:coreProperties>
</file>